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32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3086100"/>
            <a:ext cx="60007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66850"/>
            <a:ext cx="104108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8818" y="3226776"/>
            <a:ext cx="174966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8349" y="3666391"/>
            <a:ext cx="20749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973" y="4114799"/>
            <a:ext cx="20749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7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685" y="1283677"/>
            <a:ext cx="100584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9503" y="1292469"/>
            <a:ext cx="21541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0357" y="1735016"/>
            <a:ext cx="21541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4780" y="2623038"/>
            <a:ext cx="21541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0026" y="3502268"/>
            <a:ext cx="161485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29812" y="3941884"/>
            <a:ext cx="21541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1373" y="4381499"/>
            <a:ext cx="135987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68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585" y="1077791"/>
            <a:ext cx="99726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882" y="1945663"/>
            <a:ext cx="1000125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6679" y="1547446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8910" y="2869223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1879" y="4627685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27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34" y="832704"/>
            <a:ext cx="108585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39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665" y="1389185"/>
            <a:ext cx="104775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6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685" y="1336796"/>
            <a:ext cx="104298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05" y="3813297"/>
            <a:ext cx="104584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75186" y="2813539"/>
            <a:ext cx="697229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6394" y="3279532"/>
            <a:ext cx="697229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0526" y="4255478"/>
            <a:ext cx="13803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4996" y="4721470"/>
            <a:ext cx="736795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4888" y="5169878"/>
            <a:ext cx="23475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95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61" y="1412997"/>
            <a:ext cx="104489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657" y="2329961"/>
            <a:ext cx="979462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6434" y="2804746"/>
            <a:ext cx="997926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9718" y="3270737"/>
            <a:ext cx="174087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4425" y="3763108"/>
            <a:ext cx="45719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5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339" y="1331667"/>
            <a:ext cx="104394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9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4298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7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4394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07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919287"/>
            <a:ext cx="10906125" cy="30194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52954" y="4079630"/>
            <a:ext cx="191672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5885" y="4513384"/>
            <a:ext cx="320626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584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2210" y="2277207"/>
            <a:ext cx="364880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7787" y="2725614"/>
            <a:ext cx="306851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6664" y="2725613"/>
            <a:ext cx="130125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6304" y="3648806"/>
            <a:ext cx="7737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7228" y="4088420"/>
            <a:ext cx="579412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4167" y="4554413"/>
            <a:ext cx="758775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25521" y="5468813"/>
            <a:ext cx="969791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44167" y="5908427"/>
            <a:ext cx="969791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8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57350"/>
            <a:ext cx="104584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9449" y="1688123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25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87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248" y="926305"/>
            <a:ext cx="1045845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5162" y="1380392"/>
            <a:ext cx="71217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6885" y="1828800"/>
            <a:ext cx="71217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3262" y="2250831"/>
            <a:ext cx="117816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9270" y="2224453"/>
            <a:ext cx="71217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3740" y="2681653"/>
            <a:ext cx="71217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8062" y="3138854"/>
            <a:ext cx="117816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9842" y="4431323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11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329" y="1329470"/>
            <a:ext cx="104489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0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076" y="1316282"/>
            <a:ext cx="1006792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49" y="2665534"/>
            <a:ext cx="1041082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7680" y="1336431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6472" y="1793631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7679" y="2215662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62848" y="2646485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0272" y="3059724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6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507" y="1347421"/>
            <a:ext cx="104394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0465" y="1345223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3211" y="3534508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95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333" y="667989"/>
            <a:ext cx="10429875" cy="604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3649" y="641839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4903" y="3754316"/>
            <a:ext cx="40444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81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29" y="656492"/>
            <a:ext cx="103822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328" y="3273304"/>
            <a:ext cx="100012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15100" y="1978269"/>
            <a:ext cx="176725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5977" y="2848708"/>
            <a:ext cx="243546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9962" y="4598377"/>
            <a:ext cx="332349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47545" y="5917224"/>
            <a:ext cx="927588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13439" y="6356839"/>
            <a:ext cx="784273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819" y="1700212"/>
            <a:ext cx="100107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8034" y="3042138"/>
            <a:ext cx="391257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4409" y="3481754"/>
            <a:ext cx="444011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268" y="3977044"/>
            <a:ext cx="10311232" cy="106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49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2024-11-22T07:18:32Z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